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463040"/>
            <a:ext cx="10820095" cy="1371600"/>
          </a:xfrm>
        </p:spPr>
        <p:txBody>
          <a:bodyPr wrap="square" anchor="b"/>
          <a:lstStyle/>
          <a:p>
            <a:pPr algn="l"/>
            <a:r>
              <a:rPr sz="32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Quarterly business review — [Customer] — Q[ ] [Year]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108960"/>
            <a:ext cx="10820095" cy="274320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Date: [date] · Next QBR: [date, booked before we close]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Our side: [account manager / CSM], [executive sponsor]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Customer side: [decision-maker], [day-to-day users]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Goal of the meeting: [the decision we need today]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1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Executive summary and the last QBR's commitments: done or not done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Executive summary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Biggest win, biggest gap, the decision we need today.</a:t>
            </a:r>
          </a:p>
          <a:p>
            <a:pPr algn="l" marL="0" indent="0">
              <a:spcBef>
                <a:spcPts val="1600"/>
              </a:spcBef>
              <a:spcAft>
                <a:spcPts val="800"/>
              </a:spcAft>
              <a:buNone/>
            </a:pPr>
            <a:r>
              <a:rPr sz="2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Commitments from last QBR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[commitment] — [owner, side] — done / not done / moved to [date]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[commitment] — [owner, side] — done / not done / moved to [date]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2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Customer goals, in their words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What is the customer trying to achieve, in their words?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Results against goals: each KPI's target, actual and trend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7315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Each KPI: target vs. actual vs. last quarter.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2651760"/>
          <a:ext cx="10820095" cy="1828800"/>
        </p:xfrm>
        <a:graphic>
          <a:graphicData uri="http://schemas.openxmlformats.org/drawingml/2006/table">
            <a:tbl>
              <a:tblPr firstRow="0" bandRow="0">
                <a:tableStyleId>{5C22544A-7EE6-4342-B048-85BDC9FD1C3A}</a:tableStyleId>
              </a:tblPr>
              <a:tblGrid>
                <a:gridCol w="4328038"/>
                <a:gridCol w="2164019"/>
                <a:gridCol w="2164019"/>
                <a:gridCol w="2164019"/>
              </a:tblGrid>
              <a:tr h="457200"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F2A44"/>
                          </a:solidFill>
                          <a:latin typeface="Arial"/>
                          <a:ea typeface="Arial"/>
                          <a:cs typeface="Arial"/>
                        </a:rPr>
                        <a:t>KPI</a:t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F2A44"/>
                          </a:solidFill>
                          <a:latin typeface="Arial"/>
                          <a:ea typeface="Arial"/>
                          <a:cs typeface="Arial"/>
                        </a:rPr>
                        <a:t>Target</a:t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F2A44"/>
                          </a:solidFill>
                          <a:latin typeface="Arial"/>
                          <a:ea typeface="Arial"/>
                          <a:cs typeface="Arial"/>
                        </a:rPr>
                        <a:t>Actual</a:t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E8EEF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1">
                          <a:solidFill>
                            <a:srgbClr val="1F2A44"/>
                          </a:solidFill>
                          <a:latin typeface="Arial"/>
                          <a:ea typeface="Arial"/>
                          <a:cs typeface="Arial"/>
                        </a:rPr>
                        <a:t>Last quarter</a:t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E8EEF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600" b="0">
                          <a:solidFill>
                            <a:srgbClr val="1F2937"/>
                          </a:solidFill>
                          <a:latin typeface="Arial"/>
                          <a:ea typeface="Arial"/>
                          <a:cs typeface="Arial"/>
                        </a:rPr>
                        <a:t/>
                      </a:r>
                    </a:p>
                  </a:txBody>
                  <a:tcPr marL="91440" marR="91440" anchor="ctr">
                    <a:lnL w="9525">
                      <a:solidFill>
                        <a:srgbClr val="AEB8C4"/>
                      </a:solidFill>
                    </a:lnL>
                    <a:lnR w="9525">
                      <a:solidFill>
                        <a:srgbClr val="AEB8C4"/>
                      </a:solidFill>
                    </a:lnR>
                    <a:lnT w="9525">
                      <a:solidFill>
                        <a:srgbClr val="AEB8C4"/>
                      </a:solidFill>
                    </a:lnT>
                    <a:lnB w="9525">
                      <a:solidFill>
                        <a:srgbClr val="AEB8C4"/>
                      </a:solidFill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Value delivered: ROI in the customer's numbers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What did the customer gain, in their own numbers?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5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Product usage: active seats, features in use, gaps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Who uses what? What is unused, and why?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6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Support and open issues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What went wrong, what is open, what did the customer flag?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7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Product roadmap: what ships next quarter that serves their goals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What ships next quarter that serves a goal on slide 3?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8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Next-quarter goals with targets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Two or three goals, each with a metric and a target.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9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02920"/>
            <a:ext cx="10820095" cy="1097280"/>
          </a:xfrm>
        </p:spPr>
        <p:txBody>
          <a:bodyPr wrap="square" anchor="t"/>
          <a:lstStyle/>
          <a:p>
            <a:pPr algn="l"/>
            <a:r>
              <a:rPr sz="3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Next steps with owners and the date of the next QBR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783080"/>
            <a:ext cx="10820095" cy="4389120"/>
          </a:xfrm>
        </p:spPr>
        <p:txBody>
          <a:bodyPr wrap="square" anchor="t"/>
          <a:lstStyle/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[action] — [owner, side] — [due date]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[action] — [owner, side] — [due date]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[action] — [owner, side] — [due date]</a:t>
            </a:r>
          </a:p>
          <a:p>
            <a:pPr algn="l" marL="0" indent="0">
              <a:spcBef>
                <a:spcPts val="1600"/>
              </a:spcBef>
              <a:spcAft>
                <a:spcPts val="800"/>
              </a:spcAft>
              <a:buNone/>
            </a:pPr>
            <a:r>
              <a:rPr sz="2000" b="1">
                <a:solidFill>
                  <a:srgbClr val="1F2A44"/>
                </a:solidFill>
                <a:latin typeface="Arial"/>
                <a:ea typeface="Arial"/>
                <a:cs typeface="Arial"/>
              </a:rPr>
              <a:t>Next QBR</a:t>
            </a:r>
          </a:p>
          <a:p>
            <a:pPr algn="l" marL="0" indent="0">
              <a:spcAft>
                <a:spcPts val="800"/>
              </a:spcAft>
              <a:buNone/>
            </a:pPr>
            <a:r>
              <a:rPr sz="20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[date, booked before we close]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0591495" y="6309360"/>
            <a:ext cx="914400" cy="32004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r"/>
            <a:r>
              <a:rPr sz="1100" b="0">
                <a:solidFill>
                  <a:srgbClr val="6B7280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QBR slide outline</dc:title>
  <dc:subject/>
  <dc:creator>Meetlens</dc:creator>
  <cp:keywords/>
  <dc:description/>
  <cp:lastModifiedBy>Meetlens</cp:lastModifiedBy>
  <cp:revision>1</cp:revision>
  <dcterms:created xsi:type="dcterms:W3CDTF">2026-10-16T09:00:00Z</dcterms:created>
  <dcterms:modified xsi:type="dcterms:W3CDTF">2026-10-16T09:00:00Z</dcterms:modified>
  <cp:category/>
</cp:coreProperties>
</file>